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2"/>
  </p:notesMasterIdLst>
  <p:sldIdLst>
    <p:sldId id="256" r:id="rId6"/>
    <p:sldId id="262" r:id="rId7"/>
    <p:sldId id="321" r:id="rId8"/>
    <p:sldId id="261" r:id="rId9"/>
    <p:sldId id="322" r:id="rId10"/>
    <p:sldId id="32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D9A91-15DC-467D-9F0E-31ECE2C9ACA0}" v="1" dt="2024-06-11T17:31:43.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rturo" userId="08e0a951-1958-455c-9131-b57f97a3b11a" providerId="ADAL" clId="{13146009-5414-4783-BC4C-6DE5AB400611}"/>
    <pc:docChg chg="custSel addSld delSld modSld">
      <pc:chgData name="Emily Arturo" userId="08e0a951-1958-455c-9131-b57f97a3b11a" providerId="ADAL" clId="{13146009-5414-4783-BC4C-6DE5AB400611}" dt="2024-03-18T13:41:18.522" v="2" actId="27636"/>
      <pc:docMkLst>
        <pc:docMk/>
      </pc:docMkLst>
      <pc:sldChg chg="add">
        <pc:chgData name="Emily Arturo" userId="08e0a951-1958-455c-9131-b57f97a3b11a" providerId="ADAL" clId="{13146009-5414-4783-BC4C-6DE5AB400611}" dt="2024-03-18T13:41:18.418" v="1"/>
        <pc:sldMkLst>
          <pc:docMk/>
          <pc:sldMk cId="2924692621" sldId="256"/>
        </pc:sldMkLst>
      </pc:sldChg>
      <pc:sldChg chg="add del">
        <pc:chgData name="Emily Arturo" userId="08e0a951-1958-455c-9131-b57f97a3b11a" providerId="ADAL" clId="{13146009-5414-4783-BC4C-6DE5AB400611}" dt="2024-03-18T13:41:18.418" v="1"/>
        <pc:sldMkLst>
          <pc:docMk/>
          <pc:sldMk cId="0" sldId="261"/>
        </pc:sldMkLst>
      </pc:sldChg>
      <pc:sldChg chg="modSp add del mod">
        <pc:chgData name="Emily Arturo" userId="08e0a951-1958-455c-9131-b57f97a3b11a" providerId="ADAL" clId="{13146009-5414-4783-BC4C-6DE5AB400611}" dt="2024-03-18T13:41:18.522" v="2" actId="27636"/>
        <pc:sldMkLst>
          <pc:docMk/>
          <pc:sldMk cId="1498529248" sldId="262"/>
        </pc:sldMkLst>
        <pc:spChg chg="mod">
          <ac:chgData name="Emily Arturo" userId="08e0a951-1958-455c-9131-b57f97a3b11a" providerId="ADAL" clId="{13146009-5414-4783-BC4C-6DE5AB400611}" dt="2024-03-18T13:41:18.522" v="2" actId="27636"/>
          <ac:spMkLst>
            <pc:docMk/>
            <pc:sldMk cId="1498529248" sldId="262"/>
            <ac:spMk id="3" creationId="{7605BDF2-8B5B-628C-C558-14A92C806DEB}"/>
          </ac:spMkLst>
        </pc:spChg>
      </pc:sldChg>
      <pc:sldChg chg="del">
        <pc:chgData name="Emily Arturo" userId="08e0a951-1958-455c-9131-b57f97a3b11a" providerId="ADAL" clId="{13146009-5414-4783-BC4C-6DE5AB400611}" dt="2024-03-18T13:41:17.744" v="0" actId="47"/>
        <pc:sldMkLst>
          <pc:docMk/>
          <pc:sldMk cId="87848048" sldId="272"/>
        </pc:sldMkLst>
      </pc:sldChg>
      <pc:sldChg chg="del">
        <pc:chgData name="Emily Arturo" userId="08e0a951-1958-455c-9131-b57f97a3b11a" providerId="ADAL" clId="{13146009-5414-4783-BC4C-6DE5AB400611}" dt="2024-03-18T13:41:17.744" v="0" actId="47"/>
        <pc:sldMkLst>
          <pc:docMk/>
          <pc:sldMk cId="2588914410" sldId="274"/>
        </pc:sldMkLst>
      </pc:sldChg>
      <pc:sldChg chg="del">
        <pc:chgData name="Emily Arturo" userId="08e0a951-1958-455c-9131-b57f97a3b11a" providerId="ADAL" clId="{13146009-5414-4783-BC4C-6DE5AB400611}" dt="2024-03-18T13:41:17.744" v="0" actId="47"/>
        <pc:sldMkLst>
          <pc:docMk/>
          <pc:sldMk cId="3613362766" sldId="275"/>
        </pc:sldMkLst>
      </pc:sldChg>
      <pc:sldChg chg="del">
        <pc:chgData name="Emily Arturo" userId="08e0a951-1958-455c-9131-b57f97a3b11a" providerId="ADAL" clId="{13146009-5414-4783-BC4C-6DE5AB400611}" dt="2024-03-18T13:41:17.744" v="0" actId="47"/>
        <pc:sldMkLst>
          <pc:docMk/>
          <pc:sldMk cId="0" sldId="276"/>
        </pc:sldMkLst>
      </pc:sldChg>
      <pc:sldChg chg="del">
        <pc:chgData name="Emily Arturo" userId="08e0a951-1958-455c-9131-b57f97a3b11a" providerId="ADAL" clId="{13146009-5414-4783-BC4C-6DE5AB400611}" dt="2024-03-18T13:41:17.744" v="0" actId="47"/>
        <pc:sldMkLst>
          <pc:docMk/>
          <pc:sldMk cId="0" sldId="277"/>
        </pc:sldMkLst>
      </pc:sldChg>
      <pc:sldChg chg="del">
        <pc:chgData name="Emily Arturo" userId="08e0a951-1958-455c-9131-b57f97a3b11a" providerId="ADAL" clId="{13146009-5414-4783-BC4C-6DE5AB400611}" dt="2024-03-18T13:41:17.744" v="0" actId="47"/>
        <pc:sldMkLst>
          <pc:docMk/>
          <pc:sldMk cId="0" sldId="278"/>
        </pc:sldMkLst>
      </pc:sldChg>
      <pc:sldChg chg="add">
        <pc:chgData name="Emily Arturo" userId="08e0a951-1958-455c-9131-b57f97a3b11a" providerId="ADAL" clId="{13146009-5414-4783-BC4C-6DE5AB400611}" dt="2024-03-18T13:41:18.418" v="1"/>
        <pc:sldMkLst>
          <pc:docMk/>
          <pc:sldMk cId="1244137050" sldId="321"/>
        </pc:sldMkLst>
      </pc:sldChg>
      <pc:sldChg chg="add">
        <pc:chgData name="Emily Arturo" userId="08e0a951-1958-455c-9131-b57f97a3b11a" providerId="ADAL" clId="{13146009-5414-4783-BC4C-6DE5AB400611}" dt="2024-03-18T13:41:18.418" v="1"/>
        <pc:sldMkLst>
          <pc:docMk/>
          <pc:sldMk cId="0" sldId="322"/>
        </pc:sldMkLst>
      </pc:sldChg>
      <pc:sldChg chg="add">
        <pc:chgData name="Emily Arturo" userId="08e0a951-1958-455c-9131-b57f97a3b11a" providerId="ADAL" clId="{13146009-5414-4783-BC4C-6DE5AB400611}" dt="2024-03-18T13:41:18.418" v="1"/>
        <pc:sldMkLst>
          <pc:docMk/>
          <pc:sldMk cId="0" sldId="323"/>
        </pc:sldMkLst>
      </pc:sldChg>
      <pc:sldMasterChg chg="delSldLayout">
        <pc:chgData name="Emily Arturo" userId="08e0a951-1958-455c-9131-b57f97a3b11a" providerId="ADAL" clId="{13146009-5414-4783-BC4C-6DE5AB400611}" dt="2024-03-18T13:41:17.744" v="0" actId="47"/>
        <pc:sldMasterMkLst>
          <pc:docMk/>
          <pc:sldMasterMk cId="2250443644" sldId="2147483648"/>
        </pc:sldMasterMkLst>
        <pc:sldLayoutChg chg="del">
          <pc:chgData name="Emily Arturo" userId="08e0a951-1958-455c-9131-b57f97a3b11a" providerId="ADAL" clId="{13146009-5414-4783-BC4C-6DE5AB400611}" dt="2024-03-18T13:41:17.744" v="0" actId="47"/>
          <pc:sldLayoutMkLst>
            <pc:docMk/>
            <pc:sldMasterMk cId="2250443644" sldId="2147483648"/>
            <pc:sldLayoutMk cId="255992395" sldId="2147483660"/>
          </pc:sldLayoutMkLst>
        </pc:sldLayoutChg>
        <pc:sldLayoutChg chg="del">
          <pc:chgData name="Emily Arturo" userId="08e0a951-1958-455c-9131-b57f97a3b11a" providerId="ADAL" clId="{13146009-5414-4783-BC4C-6DE5AB400611}" dt="2024-03-18T13:41:17.744" v="0" actId="47"/>
          <pc:sldLayoutMkLst>
            <pc:docMk/>
            <pc:sldMasterMk cId="2250443644" sldId="2147483648"/>
            <pc:sldLayoutMk cId="3006991393" sldId="2147483661"/>
          </pc:sldLayoutMkLst>
        </pc:sldLayoutChg>
        <pc:sldLayoutChg chg="del">
          <pc:chgData name="Emily Arturo" userId="08e0a951-1958-455c-9131-b57f97a3b11a" providerId="ADAL" clId="{13146009-5414-4783-BC4C-6DE5AB400611}" dt="2024-03-18T13:41:17.744" v="0" actId="47"/>
          <pc:sldLayoutMkLst>
            <pc:docMk/>
            <pc:sldMasterMk cId="2250443644" sldId="2147483648"/>
            <pc:sldLayoutMk cId="2425142273" sldId="2147483662"/>
          </pc:sldLayoutMkLst>
        </pc:sldLayoutChg>
      </pc:sldMasterChg>
    </pc:docChg>
  </pc:docChgLst>
  <pc:docChgLst>
    <pc:chgData name="Emily Arturo" userId="08e0a951-1958-455c-9131-b57f97a3b11a" providerId="ADAL" clId="{35DD9A91-15DC-467D-9F0E-31ECE2C9ACA0}"/>
    <pc:docChg chg="custSel modSld modMainMaster modNotesMaster">
      <pc:chgData name="Emily Arturo" userId="08e0a951-1958-455c-9131-b57f97a3b11a" providerId="ADAL" clId="{35DD9A91-15DC-467D-9F0E-31ECE2C9ACA0}" dt="2024-06-11T17:31:43.768" v="1" actId="27636"/>
      <pc:docMkLst>
        <pc:docMk/>
      </pc:docMkLst>
      <pc:sldChg chg="modSp modNotes">
        <pc:chgData name="Emily Arturo" userId="08e0a951-1958-455c-9131-b57f97a3b11a" providerId="ADAL" clId="{35DD9A91-15DC-467D-9F0E-31ECE2C9ACA0}" dt="2024-06-11T17:31:43.600" v="0"/>
        <pc:sldMkLst>
          <pc:docMk/>
          <pc:sldMk cId="2924692621" sldId="256"/>
        </pc:sldMkLst>
        <pc:spChg chg="mod">
          <ac:chgData name="Emily Arturo" userId="08e0a951-1958-455c-9131-b57f97a3b11a" providerId="ADAL" clId="{35DD9A91-15DC-467D-9F0E-31ECE2C9ACA0}" dt="2024-06-11T17:31:43.600" v="0"/>
          <ac:spMkLst>
            <pc:docMk/>
            <pc:sldMk cId="2924692621" sldId="256"/>
            <ac:spMk id="2" creationId="{E1AB82CE-D7E0-4C86-96F2-52E95146A411}"/>
          </ac:spMkLst>
        </pc:spChg>
        <pc:spChg chg="mod">
          <ac:chgData name="Emily Arturo" userId="08e0a951-1958-455c-9131-b57f97a3b11a" providerId="ADAL" clId="{35DD9A91-15DC-467D-9F0E-31ECE2C9ACA0}" dt="2024-06-11T17:31:43.600" v="0"/>
          <ac:spMkLst>
            <pc:docMk/>
            <pc:sldMk cId="2924692621" sldId="256"/>
            <ac:spMk id="3" creationId="{AA26F0E6-E954-1CF8-BA69-574B40F74DA1}"/>
          </ac:spMkLst>
        </pc:spChg>
        <pc:picChg chg="mod">
          <ac:chgData name="Emily Arturo" userId="08e0a951-1958-455c-9131-b57f97a3b11a" providerId="ADAL" clId="{35DD9A91-15DC-467D-9F0E-31ECE2C9ACA0}" dt="2024-06-11T17:31:43.600" v="0"/>
          <ac:picMkLst>
            <pc:docMk/>
            <pc:sldMk cId="2924692621" sldId="256"/>
            <ac:picMk id="4" creationId="{7C88CE78-6DC2-0150-6BA8-4C95F3CD0026}"/>
          </ac:picMkLst>
        </pc:picChg>
      </pc:sldChg>
      <pc:sldChg chg="modSp modNotes">
        <pc:chgData name="Emily Arturo" userId="08e0a951-1958-455c-9131-b57f97a3b11a" providerId="ADAL" clId="{35DD9A91-15DC-467D-9F0E-31ECE2C9ACA0}" dt="2024-06-11T17:31:43.600" v="0"/>
        <pc:sldMkLst>
          <pc:docMk/>
          <pc:sldMk cId="0" sldId="261"/>
        </pc:sldMkLst>
        <pc:spChg chg="mod">
          <ac:chgData name="Emily Arturo" userId="08e0a951-1958-455c-9131-b57f97a3b11a" providerId="ADAL" clId="{35DD9A91-15DC-467D-9F0E-31ECE2C9ACA0}" dt="2024-06-11T17:31:43.600" v="0"/>
          <ac:spMkLst>
            <pc:docMk/>
            <pc:sldMk cId="0" sldId="261"/>
            <ac:spMk id="3076" creationId="{EAEF4E71-DCCE-B9FA-83A8-C9BE7FD269F4}"/>
          </ac:spMkLst>
        </pc:spChg>
        <pc:spChg chg="mod">
          <ac:chgData name="Emily Arturo" userId="08e0a951-1958-455c-9131-b57f97a3b11a" providerId="ADAL" clId="{35DD9A91-15DC-467D-9F0E-31ECE2C9ACA0}" dt="2024-06-11T17:31:43.600" v="0"/>
          <ac:spMkLst>
            <pc:docMk/>
            <pc:sldMk cId="0" sldId="261"/>
            <ac:spMk id="5122" creationId="{75E32D03-773B-4536-8F44-2DFFFADCCB00}"/>
          </ac:spMkLst>
        </pc:spChg>
        <pc:spChg chg="mod">
          <ac:chgData name="Emily Arturo" userId="08e0a951-1958-455c-9131-b57f97a3b11a" providerId="ADAL" clId="{35DD9A91-15DC-467D-9F0E-31ECE2C9ACA0}" dt="2024-06-11T17:31:43.600" v="0"/>
          <ac:spMkLst>
            <pc:docMk/>
            <pc:sldMk cId="0" sldId="261"/>
            <ac:spMk id="5123" creationId="{6C073D76-5A2B-46B8-AC0D-5812AF1F8F25}"/>
          </ac:spMkLst>
        </pc:spChg>
        <pc:spChg chg="mod">
          <ac:chgData name="Emily Arturo" userId="08e0a951-1958-455c-9131-b57f97a3b11a" providerId="ADAL" clId="{35DD9A91-15DC-467D-9F0E-31ECE2C9ACA0}" dt="2024-06-11T17:31:43.600" v="0"/>
          <ac:spMkLst>
            <pc:docMk/>
            <pc:sldMk cId="0" sldId="261"/>
            <ac:spMk id="5125" creationId="{D904E312-E309-EE7E-3BCD-DC58CA3ABB5B}"/>
          </ac:spMkLst>
        </pc:spChg>
        <pc:picChg chg="mod">
          <ac:chgData name="Emily Arturo" userId="08e0a951-1958-455c-9131-b57f97a3b11a" providerId="ADAL" clId="{35DD9A91-15DC-467D-9F0E-31ECE2C9ACA0}" dt="2024-06-11T17:31:43.600" v="0"/>
          <ac:picMkLst>
            <pc:docMk/>
            <pc:sldMk cId="0" sldId="261"/>
            <ac:picMk id="3078" creationId="{F3433619-3812-9BE4-8E47-721F274E6218}"/>
          </ac:picMkLst>
        </pc:picChg>
        <pc:picChg chg="mod">
          <ac:chgData name="Emily Arturo" userId="08e0a951-1958-455c-9131-b57f97a3b11a" providerId="ADAL" clId="{35DD9A91-15DC-467D-9F0E-31ECE2C9ACA0}" dt="2024-06-11T17:31:43.600" v="0"/>
          <ac:picMkLst>
            <pc:docMk/>
            <pc:sldMk cId="0" sldId="261"/>
            <ac:picMk id="3079" creationId="{C2EC6215-8CE0-425D-B7AF-7D0DE886836D}"/>
          </ac:picMkLst>
        </pc:picChg>
      </pc:sldChg>
      <pc:sldChg chg="modSp mod modNotes">
        <pc:chgData name="Emily Arturo" userId="08e0a951-1958-455c-9131-b57f97a3b11a" providerId="ADAL" clId="{35DD9A91-15DC-467D-9F0E-31ECE2C9ACA0}" dt="2024-06-11T17:31:43.768" v="1" actId="27636"/>
        <pc:sldMkLst>
          <pc:docMk/>
          <pc:sldMk cId="1498529248" sldId="262"/>
        </pc:sldMkLst>
        <pc:spChg chg="mod">
          <ac:chgData name="Emily Arturo" userId="08e0a951-1958-455c-9131-b57f97a3b11a" providerId="ADAL" clId="{35DD9A91-15DC-467D-9F0E-31ECE2C9ACA0}" dt="2024-06-11T17:31:43.600" v="0"/>
          <ac:spMkLst>
            <pc:docMk/>
            <pc:sldMk cId="1498529248" sldId="262"/>
            <ac:spMk id="2" creationId="{CB1D1E5E-0937-4D31-642A-DC1848435740}"/>
          </ac:spMkLst>
        </pc:spChg>
        <pc:spChg chg="mod">
          <ac:chgData name="Emily Arturo" userId="08e0a951-1958-455c-9131-b57f97a3b11a" providerId="ADAL" clId="{35DD9A91-15DC-467D-9F0E-31ECE2C9ACA0}" dt="2024-06-11T17:31:43.768" v="1" actId="27636"/>
          <ac:spMkLst>
            <pc:docMk/>
            <pc:sldMk cId="1498529248" sldId="262"/>
            <ac:spMk id="3" creationId="{7605BDF2-8B5B-628C-C558-14A92C806DEB}"/>
          </ac:spMkLst>
        </pc:spChg>
      </pc:sldChg>
      <pc:sldChg chg="modSp modNotes">
        <pc:chgData name="Emily Arturo" userId="08e0a951-1958-455c-9131-b57f97a3b11a" providerId="ADAL" clId="{35DD9A91-15DC-467D-9F0E-31ECE2C9ACA0}" dt="2024-06-11T17:31:43.600" v="0"/>
        <pc:sldMkLst>
          <pc:docMk/>
          <pc:sldMk cId="1244137050" sldId="321"/>
        </pc:sldMkLst>
        <pc:spChg chg="mod">
          <ac:chgData name="Emily Arturo" userId="08e0a951-1958-455c-9131-b57f97a3b11a" providerId="ADAL" clId="{35DD9A91-15DC-467D-9F0E-31ECE2C9ACA0}" dt="2024-06-11T17:31:43.600" v="0"/>
          <ac:spMkLst>
            <pc:docMk/>
            <pc:sldMk cId="1244137050" sldId="321"/>
            <ac:spMk id="5" creationId="{574AB498-BFDA-6C0C-4C27-C329E9401B8E}"/>
          </ac:spMkLst>
        </pc:spChg>
        <pc:spChg chg="mod">
          <ac:chgData name="Emily Arturo" userId="08e0a951-1958-455c-9131-b57f97a3b11a" providerId="ADAL" clId="{35DD9A91-15DC-467D-9F0E-31ECE2C9ACA0}" dt="2024-06-11T17:31:43.600" v="0"/>
          <ac:spMkLst>
            <pc:docMk/>
            <pc:sldMk cId="1244137050" sldId="321"/>
            <ac:spMk id="6" creationId="{A33825E4-0169-212E-BD3E-A08C42D22D1F}"/>
          </ac:spMkLst>
        </pc:spChg>
        <pc:spChg chg="mod">
          <ac:chgData name="Emily Arturo" userId="08e0a951-1958-455c-9131-b57f97a3b11a" providerId="ADAL" clId="{35DD9A91-15DC-467D-9F0E-31ECE2C9ACA0}" dt="2024-06-11T17:31:43.600" v="0"/>
          <ac:spMkLst>
            <pc:docMk/>
            <pc:sldMk cId="1244137050" sldId="321"/>
            <ac:spMk id="7" creationId="{548BB11B-4A42-A928-7E6A-378B298D0400}"/>
          </ac:spMkLst>
        </pc:spChg>
      </pc:sldChg>
      <pc:sldChg chg="modSp modNotes">
        <pc:chgData name="Emily Arturo" userId="08e0a951-1958-455c-9131-b57f97a3b11a" providerId="ADAL" clId="{35DD9A91-15DC-467D-9F0E-31ECE2C9ACA0}" dt="2024-06-11T17:31:43.600" v="0"/>
        <pc:sldMkLst>
          <pc:docMk/>
          <pc:sldMk cId="0" sldId="322"/>
        </pc:sldMkLst>
        <pc:spChg chg="mod">
          <ac:chgData name="Emily Arturo" userId="08e0a951-1958-455c-9131-b57f97a3b11a" providerId="ADAL" clId="{35DD9A91-15DC-467D-9F0E-31ECE2C9ACA0}" dt="2024-06-11T17:31:43.600" v="0"/>
          <ac:spMkLst>
            <pc:docMk/>
            <pc:sldMk cId="0" sldId="322"/>
            <ac:spMk id="3076" creationId="{D70D6C36-4FD9-1F54-164B-602C1527948E}"/>
          </ac:spMkLst>
        </pc:spChg>
        <pc:spChg chg="mod">
          <ac:chgData name="Emily Arturo" userId="08e0a951-1958-455c-9131-b57f97a3b11a" providerId="ADAL" clId="{35DD9A91-15DC-467D-9F0E-31ECE2C9ACA0}" dt="2024-06-11T17:31:43.600" v="0"/>
          <ac:spMkLst>
            <pc:docMk/>
            <pc:sldMk cId="0" sldId="322"/>
            <ac:spMk id="5122" creationId="{75E32D03-773B-4536-8F44-2DFFFADCCB00}"/>
          </ac:spMkLst>
        </pc:spChg>
        <pc:spChg chg="mod">
          <ac:chgData name="Emily Arturo" userId="08e0a951-1958-455c-9131-b57f97a3b11a" providerId="ADAL" clId="{35DD9A91-15DC-467D-9F0E-31ECE2C9ACA0}" dt="2024-06-11T17:31:43.600" v="0"/>
          <ac:spMkLst>
            <pc:docMk/>
            <pc:sldMk cId="0" sldId="322"/>
            <ac:spMk id="5123" creationId="{6C073D76-5A2B-46B8-AC0D-5812AF1F8F25}"/>
          </ac:spMkLst>
        </pc:spChg>
        <pc:spChg chg="mod">
          <ac:chgData name="Emily Arturo" userId="08e0a951-1958-455c-9131-b57f97a3b11a" providerId="ADAL" clId="{35DD9A91-15DC-467D-9F0E-31ECE2C9ACA0}" dt="2024-06-11T17:31:43.600" v="0"/>
          <ac:spMkLst>
            <pc:docMk/>
            <pc:sldMk cId="0" sldId="322"/>
            <ac:spMk id="5125" creationId="{25DE7BE8-D987-DBEB-32DC-0417EA708D91}"/>
          </ac:spMkLst>
        </pc:spChg>
        <pc:picChg chg="mod">
          <ac:chgData name="Emily Arturo" userId="08e0a951-1958-455c-9131-b57f97a3b11a" providerId="ADAL" clId="{35DD9A91-15DC-467D-9F0E-31ECE2C9ACA0}" dt="2024-06-11T17:31:43.600" v="0"/>
          <ac:picMkLst>
            <pc:docMk/>
            <pc:sldMk cId="0" sldId="322"/>
            <ac:picMk id="3078" creationId="{250E3748-E770-F6FA-0B9E-1F0C4FFED08B}"/>
          </ac:picMkLst>
        </pc:picChg>
        <pc:picChg chg="mod">
          <ac:chgData name="Emily Arturo" userId="08e0a951-1958-455c-9131-b57f97a3b11a" providerId="ADAL" clId="{35DD9A91-15DC-467D-9F0E-31ECE2C9ACA0}" dt="2024-06-11T17:31:43.600" v="0"/>
          <ac:picMkLst>
            <pc:docMk/>
            <pc:sldMk cId="0" sldId="322"/>
            <ac:picMk id="3079" creationId="{F99FD60F-C54A-E270-9D04-D7190A38C8BC}"/>
          </ac:picMkLst>
        </pc:picChg>
      </pc:sldChg>
      <pc:sldChg chg="modSp modNotes">
        <pc:chgData name="Emily Arturo" userId="08e0a951-1958-455c-9131-b57f97a3b11a" providerId="ADAL" clId="{35DD9A91-15DC-467D-9F0E-31ECE2C9ACA0}" dt="2024-06-11T17:31:43.600" v="0"/>
        <pc:sldMkLst>
          <pc:docMk/>
          <pc:sldMk cId="0" sldId="323"/>
        </pc:sldMkLst>
        <pc:spChg chg="mod">
          <ac:chgData name="Emily Arturo" userId="08e0a951-1958-455c-9131-b57f97a3b11a" providerId="ADAL" clId="{35DD9A91-15DC-467D-9F0E-31ECE2C9ACA0}" dt="2024-06-11T17:31:43.600" v="0"/>
          <ac:spMkLst>
            <pc:docMk/>
            <pc:sldMk cId="0" sldId="323"/>
            <ac:spMk id="3076" creationId="{46FC7E8B-01EE-34BE-E3DB-354AA1DFACE2}"/>
          </ac:spMkLst>
        </pc:spChg>
        <pc:spChg chg="mod">
          <ac:chgData name="Emily Arturo" userId="08e0a951-1958-455c-9131-b57f97a3b11a" providerId="ADAL" clId="{35DD9A91-15DC-467D-9F0E-31ECE2C9ACA0}" dt="2024-06-11T17:31:43.600" v="0"/>
          <ac:spMkLst>
            <pc:docMk/>
            <pc:sldMk cId="0" sldId="323"/>
            <ac:spMk id="5122" creationId="{75E32D03-773B-4536-8F44-2DFFFADCCB00}"/>
          </ac:spMkLst>
        </pc:spChg>
        <pc:spChg chg="mod">
          <ac:chgData name="Emily Arturo" userId="08e0a951-1958-455c-9131-b57f97a3b11a" providerId="ADAL" clId="{35DD9A91-15DC-467D-9F0E-31ECE2C9ACA0}" dt="2024-06-11T17:31:43.600" v="0"/>
          <ac:spMkLst>
            <pc:docMk/>
            <pc:sldMk cId="0" sldId="323"/>
            <ac:spMk id="5123" creationId="{6C073D76-5A2B-46B8-AC0D-5812AF1F8F25}"/>
          </ac:spMkLst>
        </pc:spChg>
        <pc:spChg chg="mod">
          <ac:chgData name="Emily Arturo" userId="08e0a951-1958-455c-9131-b57f97a3b11a" providerId="ADAL" clId="{35DD9A91-15DC-467D-9F0E-31ECE2C9ACA0}" dt="2024-06-11T17:31:43.600" v="0"/>
          <ac:spMkLst>
            <pc:docMk/>
            <pc:sldMk cId="0" sldId="323"/>
            <ac:spMk id="5125" creationId="{D255E5E8-48C9-2EFE-A5F4-EEC67CD43982}"/>
          </ac:spMkLst>
        </pc:spChg>
        <pc:picChg chg="mod">
          <ac:chgData name="Emily Arturo" userId="08e0a951-1958-455c-9131-b57f97a3b11a" providerId="ADAL" clId="{35DD9A91-15DC-467D-9F0E-31ECE2C9ACA0}" dt="2024-06-11T17:31:43.600" v="0"/>
          <ac:picMkLst>
            <pc:docMk/>
            <pc:sldMk cId="0" sldId="323"/>
            <ac:picMk id="3078" creationId="{67352A38-9206-FDBD-A529-6F5BEAF44EE0}"/>
          </ac:picMkLst>
        </pc:picChg>
        <pc:picChg chg="mod">
          <ac:chgData name="Emily Arturo" userId="08e0a951-1958-455c-9131-b57f97a3b11a" providerId="ADAL" clId="{35DD9A91-15DC-467D-9F0E-31ECE2C9ACA0}" dt="2024-06-11T17:31:43.600" v="0"/>
          <ac:picMkLst>
            <pc:docMk/>
            <pc:sldMk cId="0" sldId="323"/>
            <ac:picMk id="3079" creationId="{9E61DF0C-4159-A82E-33E7-E3FFCEF2A568}"/>
          </ac:picMkLst>
        </pc:picChg>
      </pc:sldChg>
      <pc:sldMasterChg chg="modSp modSldLayout">
        <pc:chgData name="Emily Arturo" userId="08e0a951-1958-455c-9131-b57f97a3b11a" providerId="ADAL" clId="{35DD9A91-15DC-467D-9F0E-31ECE2C9ACA0}" dt="2024-06-11T17:31:43.600" v="0"/>
        <pc:sldMasterMkLst>
          <pc:docMk/>
          <pc:sldMasterMk cId="2250443644" sldId="2147483648"/>
        </pc:sldMasterMkLst>
        <pc:spChg chg="mod">
          <ac:chgData name="Emily Arturo" userId="08e0a951-1958-455c-9131-b57f97a3b11a" providerId="ADAL" clId="{35DD9A91-15DC-467D-9F0E-31ECE2C9ACA0}" dt="2024-06-11T17:31:43.600" v="0"/>
          <ac:spMkLst>
            <pc:docMk/>
            <pc:sldMasterMk cId="2250443644" sldId="2147483648"/>
            <ac:spMk id="2" creationId="{D761B398-68B7-AB85-64B9-B707B12D9938}"/>
          </ac:spMkLst>
        </pc:spChg>
        <pc:spChg chg="mod">
          <ac:chgData name="Emily Arturo" userId="08e0a951-1958-455c-9131-b57f97a3b11a" providerId="ADAL" clId="{35DD9A91-15DC-467D-9F0E-31ECE2C9ACA0}" dt="2024-06-11T17:31:43.600" v="0"/>
          <ac:spMkLst>
            <pc:docMk/>
            <pc:sldMasterMk cId="2250443644" sldId="2147483648"/>
            <ac:spMk id="3" creationId="{03F02C89-5B71-9DA3-DBC1-2D8D35EE7781}"/>
          </ac:spMkLst>
        </pc:spChg>
        <pc:spChg chg="mod">
          <ac:chgData name="Emily Arturo" userId="08e0a951-1958-455c-9131-b57f97a3b11a" providerId="ADAL" clId="{35DD9A91-15DC-467D-9F0E-31ECE2C9ACA0}" dt="2024-06-11T17:31:43.600" v="0"/>
          <ac:spMkLst>
            <pc:docMk/>
            <pc:sldMasterMk cId="2250443644" sldId="2147483648"/>
            <ac:spMk id="4" creationId="{D68356B2-5849-BD61-5D76-C70E6AF64EA4}"/>
          </ac:spMkLst>
        </pc:spChg>
        <pc:spChg chg="mod">
          <ac:chgData name="Emily Arturo" userId="08e0a951-1958-455c-9131-b57f97a3b11a" providerId="ADAL" clId="{35DD9A91-15DC-467D-9F0E-31ECE2C9ACA0}" dt="2024-06-11T17:31:43.600" v="0"/>
          <ac:spMkLst>
            <pc:docMk/>
            <pc:sldMasterMk cId="2250443644" sldId="2147483648"/>
            <ac:spMk id="5" creationId="{99F37CD7-DBCE-372E-F5D7-723D90F48444}"/>
          </ac:spMkLst>
        </pc:spChg>
        <pc:spChg chg="mod">
          <ac:chgData name="Emily Arturo" userId="08e0a951-1958-455c-9131-b57f97a3b11a" providerId="ADAL" clId="{35DD9A91-15DC-467D-9F0E-31ECE2C9ACA0}" dt="2024-06-11T17:31:43.600" v="0"/>
          <ac:spMkLst>
            <pc:docMk/>
            <pc:sldMasterMk cId="2250443644" sldId="2147483648"/>
            <ac:spMk id="6" creationId="{16A33B93-E97D-F776-F335-A8E1229FCEBD}"/>
          </ac:spMkLst>
        </pc:spChg>
        <pc:sldLayoutChg chg="modSp">
          <pc:chgData name="Emily Arturo" userId="08e0a951-1958-455c-9131-b57f97a3b11a" providerId="ADAL" clId="{35DD9A91-15DC-467D-9F0E-31ECE2C9ACA0}" dt="2024-06-11T17:31:43.600" v="0"/>
          <pc:sldLayoutMkLst>
            <pc:docMk/>
            <pc:sldMasterMk cId="2250443644" sldId="2147483648"/>
            <pc:sldLayoutMk cId="3570905150" sldId="2147483649"/>
          </pc:sldLayoutMkLst>
          <pc:spChg chg="mod">
            <ac:chgData name="Emily Arturo" userId="08e0a951-1958-455c-9131-b57f97a3b11a" providerId="ADAL" clId="{35DD9A91-15DC-467D-9F0E-31ECE2C9ACA0}" dt="2024-06-11T17:31:43.600" v="0"/>
            <ac:spMkLst>
              <pc:docMk/>
              <pc:sldMasterMk cId="2250443644" sldId="2147483648"/>
              <pc:sldLayoutMk cId="3570905150" sldId="2147483649"/>
              <ac:spMk id="2" creationId="{66765043-9F57-D53E-0BF5-044F6E53F1D0}"/>
            </ac:spMkLst>
          </pc:spChg>
          <pc:spChg chg="mod">
            <ac:chgData name="Emily Arturo" userId="08e0a951-1958-455c-9131-b57f97a3b11a" providerId="ADAL" clId="{35DD9A91-15DC-467D-9F0E-31ECE2C9ACA0}" dt="2024-06-11T17:31:43.600" v="0"/>
            <ac:spMkLst>
              <pc:docMk/>
              <pc:sldMasterMk cId="2250443644" sldId="2147483648"/>
              <pc:sldLayoutMk cId="3570905150" sldId="2147483649"/>
              <ac:spMk id="3" creationId="{C209A8B9-0E35-D583-5847-CC298E3ABA30}"/>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221746087" sldId="2147483651"/>
          </pc:sldLayoutMkLst>
          <pc:spChg chg="mod">
            <ac:chgData name="Emily Arturo" userId="08e0a951-1958-455c-9131-b57f97a3b11a" providerId="ADAL" clId="{35DD9A91-15DC-467D-9F0E-31ECE2C9ACA0}" dt="2024-06-11T17:31:43.600" v="0"/>
            <ac:spMkLst>
              <pc:docMk/>
              <pc:sldMasterMk cId="2250443644" sldId="2147483648"/>
              <pc:sldLayoutMk cId="221746087" sldId="2147483651"/>
              <ac:spMk id="2" creationId="{7B338401-2CB4-CC64-1FBA-E057725BBB8C}"/>
            </ac:spMkLst>
          </pc:spChg>
          <pc:spChg chg="mod">
            <ac:chgData name="Emily Arturo" userId="08e0a951-1958-455c-9131-b57f97a3b11a" providerId="ADAL" clId="{35DD9A91-15DC-467D-9F0E-31ECE2C9ACA0}" dt="2024-06-11T17:31:43.600" v="0"/>
            <ac:spMkLst>
              <pc:docMk/>
              <pc:sldMasterMk cId="2250443644" sldId="2147483648"/>
              <pc:sldLayoutMk cId="221746087" sldId="2147483651"/>
              <ac:spMk id="3" creationId="{32C5437D-B929-02A0-936E-DB6A0356ABC6}"/>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1745184865" sldId="2147483652"/>
          </pc:sldLayoutMkLst>
          <pc:spChg chg="mod">
            <ac:chgData name="Emily Arturo" userId="08e0a951-1958-455c-9131-b57f97a3b11a" providerId="ADAL" clId="{35DD9A91-15DC-467D-9F0E-31ECE2C9ACA0}" dt="2024-06-11T17:31:43.600" v="0"/>
            <ac:spMkLst>
              <pc:docMk/>
              <pc:sldMasterMk cId="2250443644" sldId="2147483648"/>
              <pc:sldLayoutMk cId="1745184865" sldId="2147483652"/>
              <ac:spMk id="3" creationId="{A255EC7E-2694-A9E5-CC36-B449AC2FCF33}"/>
            </ac:spMkLst>
          </pc:spChg>
          <pc:spChg chg="mod">
            <ac:chgData name="Emily Arturo" userId="08e0a951-1958-455c-9131-b57f97a3b11a" providerId="ADAL" clId="{35DD9A91-15DC-467D-9F0E-31ECE2C9ACA0}" dt="2024-06-11T17:31:43.600" v="0"/>
            <ac:spMkLst>
              <pc:docMk/>
              <pc:sldMasterMk cId="2250443644" sldId="2147483648"/>
              <pc:sldLayoutMk cId="1745184865" sldId="2147483652"/>
              <ac:spMk id="4" creationId="{2D1EF4FE-DE58-DE4E-0730-4E2BBE620237}"/>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3674052371" sldId="2147483653"/>
          </pc:sldLayoutMkLst>
          <pc:spChg chg="mod">
            <ac:chgData name="Emily Arturo" userId="08e0a951-1958-455c-9131-b57f97a3b11a" providerId="ADAL" clId="{35DD9A91-15DC-467D-9F0E-31ECE2C9ACA0}" dt="2024-06-11T17:31:43.600" v="0"/>
            <ac:spMkLst>
              <pc:docMk/>
              <pc:sldMasterMk cId="2250443644" sldId="2147483648"/>
              <pc:sldLayoutMk cId="3674052371" sldId="2147483653"/>
              <ac:spMk id="2" creationId="{71B60957-32F7-C052-07DD-D96C3C7FC165}"/>
            </ac:spMkLst>
          </pc:spChg>
          <pc:spChg chg="mod">
            <ac:chgData name="Emily Arturo" userId="08e0a951-1958-455c-9131-b57f97a3b11a" providerId="ADAL" clId="{35DD9A91-15DC-467D-9F0E-31ECE2C9ACA0}" dt="2024-06-11T17:31:43.600" v="0"/>
            <ac:spMkLst>
              <pc:docMk/>
              <pc:sldMasterMk cId="2250443644" sldId="2147483648"/>
              <pc:sldLayoutMk cId="3674052371" sldId="2147483653"/>
              <ac:spMk id="3" creationId="{4A1D584D-43BA-7BD2-9CF7-D2995800DDF2}"/>
            </ac:spMkLst>
          </pc:spChg>
          <pc:spChg chg="mod">
            <ac:chgData name="Emily Arturo" userId="08e0a951-1958-455c-9131-b57f97a3b11a" providerId="ADAL" clId="{35DD9A91-15DC-467D-9F0E-31ECE2C9ACA0}" dt="2024-06-11T17:31:43.600" v="0"/>
            <ac:spMkLst>
              <pc:docMk/>
              <pc:sldMasterMk cId="2250443644" sldId="2147483648"/>
              <pc:sldLayoutMk cId="3674052371" sldId="2147483653"/>
              <ac:spMk id="4" creationId="{5232DA74-864C-5798-2A26-09D4300C1352}"/>
            </ac:spMkLst>
          </pc:spChg>
          <pc:spChg chg="mod">
            <ac:chgData name="Emily Arturo" userId="08e0a951-1958-455c-9131-b57f97a3b11a" providerId="ADAL" clId="{35DD9A91-15DC-467D-9F0E-31ECE2C9ACA0}" dt="2024-06-11T17:31:43.600" v="0"/>
            <ac:spMkLst>
              <pc:docMk/>
              <pc:sldMasterMk cId="2250443644" sldId="2147483648"/>
              <pc:sldLayoutMk cId="3674052371" sldId="2147483653"/>
              <ac:spMk id="5" creationId="{C6A8BC14-2200-90D5-DB1E-6068BAFB5EE1}"/>
            </ac:spMkLst>
          </pc:spChg>
          <pc:spChg chg="mod">
            <ac:chgData name="Emily Arturo" userId="08e0a951-1958-455c-9131-b57f97a3b11a" providerId="ADAL" clId="{35DD9A91-15DC-467D-9F0E-31ECE2C9ACA0}" dt="2024-06-11T17:31:43.600" v="0"/>
            <ac:spMkLst>
              <pc:docMk/>
              <pc:sldMasterMk cId="2250443644" sldId="2147483648"/>
              <pc:sldLayoutMk cId="3674052371" sldId="2147483653"/>
              <ac:spMk id="6" creationId="{113897B4-6095-1C84-2F72-9B4BC451324A}"/>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1331391820" sldId="2147483656"/>
          </pc:sldLayoutMkLst>
          <pc:spChg chg="mod">
            <ac:chgData name="Emily Arturo" userId="08e0a951-1958-455c-9131-b57f97a3b11a" providerId="ADAL" clId="{35DD9A91-15DC-467D-9F0E-31ECE2C9ACA0}" dt="2024-06-11T17:31:43.600" v="0"/>
            <ac:spMkLst>
              <pc:docMk/>
              <pc:sldMasterMk cId="2250443644" sldId="2147483648"/>
              <pc:sldLayoutMk cId="1331391820" sldId="2147483656"/>
              <ac:spMk id="2" creationId="{9FD991DE-425F-D9A0-C53C-6981F5B46A01}"/>
            </ac:spMkLst>
          </pc:spChg>
          <pc:spChg chg="mod">
            <ac:chgData name="Emily Arturo" userId="08e0a951-1958-455c-9131-b57f97a3b11a" providerId="ADAL" clId="{35DD9A91-15DC-467D-9F0E-31ECE2C9ACA0}" dt="2024-06-11T17:31:43.600" v="0"/>
            <ac:spMkLst>
              <pc:docMk/>
              <pc:sldMasterMk cId="2250443644" sldId="2147483648"/>
              <pc:sldLayoutMk cId="1331391820" sldId="2147483656"/>
              <ac:spMk id="3" creationId="{6723A203-BA1E-CBB4-8D60-E1FBBA0FA930}"/>
            </ac:spMkLst>
          </pc:spChg>
          <pc:spChg chg="mod">
            <ac:chgData name="Emily Arturo" userId="08e0a951-1958-455c-9131-b57f97a3b11a" providerId="ADAL" clId="{35DD9A91-15DC-467D-9F0E-31ECE2C9ACA0}" dt="2024-06-11T17:31:43.600" v="0"/>
            <ac:spMkLst>
              <pc:docMk/>
              <pc:sldMasterMk cId="2250443644" sldId="2147483648"/>
              <pc:sldLayoutMk cId="1331391820" sldId="2147483656"/>
              <ac:spMk id="4" creationId="{94C28D30-1F73-3357-08F0-FE1A6E4A3555}"/>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3076837289" sldId="2147483657"/>
          </pc:sldLayoutMkLst>
          <pc:spChg chg="mod">
            <ac:chgData name="Emily Arturo" userId="08e0a951-1958-455c-9131-b57f97a3b11a" providerId="ADAL" clId="{35DD9A91-15DC-467D-9F0E-31ECE2C9ACA0}" dt="2024-06-11T17:31:43.600" v="0"/>
            <ac:spMkLst>
              <pc:docMk/>
              <pc:sldMasterMk cId="2250443644" sldId="2147483648"/>
              <pc:sldLayoutMk cId="3076837289" sldId="2147483657"/>
              <ac:spMk id="2" creationId="{2F7D8111-F9C8-C91D-4F3E-C923FF16760E}"/>
            </ac:spMkLst>
          </pc:spChg>
          <pc:spChg chg="mod">
            <ac:chgData name="Emily Arturo" userId="08e0a951-1958-455c-9131-b57f97a3b11a" providerId="ADAL" clId="{35DD9A91-15DC-467D-9F0E-31ECE2C9ACA0}" dt="2024-06-11T17:31:43.600" v="0"/>
            <ac:spMkLst>
              <pc:docMk/>
              <pc:sldMasterMk cId="2250443644" sldId="2147483648"/>
              <pc:sldLayoutMk cId="3076837289" sldId="2147483657"/>
              <ac:spMk id="3" creationId="{44429B21-7491-538C-38B1-6457F4CC9DD2}"/>
            </ac:spMkLst>
          </pc:spChg>
          <pc:spChg chg="mod">
            <ac:chgData name="Emily Arturo" userId="08e0a951-1958-455c-9131-b57f97a3b11a" providerId="ADAL" clId="{35DD9A91-15DC-467D-9F0E-31ECE2C9ACA0}" dt="2024-06-11T17:31:43.600" v="0"/>
            <ac:spMkLst>
              <pc:docMk/>
              <pc:sldMasterMk cId="2250443644" sldId="2147483648"/>
              <pc:sldLayoutMk cId="3076837289" sldId="2147483657"/>
              <ac:spMk id="4" creationId="{192D9D2D-34D2-D552-EF68-990666234F47}"/>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3323577825" sldId="2147483659"/>
          </pc:sldLayoutMkLst>
          <pc:spChg chg="mod">
            <ac:chgData name="Emily Arturo" userId="08e0a951-1958-455c-9131-b57f97a3b11a" providerId="ADAL" clId="{35DD9A91-15DC-467D-9F0E-31ECE2C9ACA0}" dt="2024-06-11T17:31:43.600" v="0"/>
            <ac:spMkLst>
              <pc:docMk/>
              <pc:sldMasterMk cId="2250443644" sldId="2147483648"/>
              <pc:sldLayoutMk cId="3323577825" sldId="2147483659"/>
              <ac:spMk id="2" creationId="{7AF39440-32C6-CBAC-7BC8-55AAF5971B46}"/>
            </ac:spMkLst>
          </pc:spChg>
          <pc:spChg chg="mod">
            <ac:chgData name="Emily Arturo" userId="08e0a951-1958-455c-9131-b57f97a3b11a" providerId="ADAL" clId="{35DD9A91-15DC-467D-9F0E-31ECE2C9ACA0}" dt="2024-06-11T17:31:43.600" v="0"/>
            <ac:spMkLst>
              <pc:docMk/>
              <pc:sldMasterMk cId="2250443644" sldId="2147483648"/>
              <pc:sldLayoutMk cId="3323577825" sldId="2147483659"/>
              <ac:spMk id="3" creationId="{50C87FEB-0D2B-D141-E32D-B2EFBAB69953}"/>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732099177" sldId="2147483660"/>
          </pc:sldLayoutMkLst>
          <pc:spChg chg="mod">
            <ac:chgData name="Emily Arturo" userId="08e0a951-1958-455c-9131-b57f97a3b11a" providerId="ADAL" clId="{35DD9A91-15DC-467D-9F0E-31ECE2C9ACA0}" dt="2024-06-11T17:31:43.600" v="0"/>
            <ac:spMkLst>
              <pc:docMk/>
              <pc:sldMasterMk cId="2250443644" sldId="2147483648"/>
              <pc:sldLayoutMk cId="732099177" sldId="2147483660"/>
              <ac:spMk id="2" creationId="{00000000-0000-0000-0000-000000000000}"/>
            </ac:spMkLst>
          </pc:spChg>
          <pc:spChg chg="mod">
            <ac:chgData name="Emily Arturo" userId="08e0a951-1958-455c-9131-b57f97a3b11a" providerId="ADAL" clId="{35DD9A91-15DC-467D-9F0E-31ECE2C9ACA0}" dt="2024-06-11T17:31:43.600" v="0"/>
            <ac:spMkLst>
              <pc:docMk/>
              <pc:sldMasterMk cId="2250443644" sldId="2147483648"/>
              <pc:sldLayoutMk cId="732099177" sldId="2147483660"/>
              <ac:spMk id="3" creationId="{00000000-0000-0000-0000-000000000000}"/>
            </ac:spMkLst>
          </pc:spChg>
          <pc:spChg chg="mod">
            <ac:chgData name="Emily Arturo" userId="08e0a951-1958-455c-9131-b57f97a3b11a" providerId="ADAL" clId="{35DD9A91-15DC-467D-9F0E-31ECE2C9ACA0}" dt="2024-06-11T17:31:43.600" v="0"/>
            <ac:spMkLst>
              <pc:docMk/>
              <pc:sldMasterMk cId="2250443644" sldId="2147483648"/>
              <pc:sldLayoutMk cId="732099177" sldId="2147483660"/>
              <ac:spMk id="14" creationId="{9C8396C9-55D0-47E3-0A4C-3B0883298FF4}"/>
            </ac:spMkLst>
          </pc:spChg>
        </pc:sldLayoutChg>
        <pc:sldLayoutChg chg="modSp">
          <pc:chgData name="Emily Arturo" userId="08e0a951-1958-455c-9131-b57f97a3b11a" providerId="ADAL" clId="{35DD9A91-15DC-467D-9F0E-31ECE2C9ACA0}" dt="2024-06-11T17:31:43.600" v="0"/>
          <pc:sldLayoutMkLst>
            <pc:docMk/>
            <pc:sldMasterMk cId="2250443644" sldId="2147483648"/>
            <pc:sldLayoutMk cId="3725116895" sldId="2147483661"/>
          </pc:sldLayoutMkLst>
          <pc:spChg chg="mod">
            <ac:chgData name="Emily Arturo" userId="08e0a951-1958-455c-9131-b57f97a3b11a" providerId="ADAL" clId="{35DD9A91-15DC-467D-9F0E-31ECE2C9ACA0}" dt="2024-06-11T17:31:43.600" v="0"/>
            <ac:spMkLst>
              <pc:docMk/>
              <pc:sldMasterMk cId="2250443644" sldId="2147483648"/>
              <pc:sldLayoutMk cId="3725116895" sldId="2147483661"/>
              <ac:spMk id="2" creationId="{2DFFD5AD-7BC7-D19A-E533-62B91EFA2D2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18313-88E4-4F9D-9945-A4B2778F3CC4}"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45999-4F01-4633-9AE0-9375BB05A425}" type="slidenum">
              <a:rPr lang="en-US" smtClean="0"/>
              <a:t>‹#›</a:t>
            </a:fld>
            <a:endParaRPr lang="en-US"/>
          </a:p>
        </p:txBody>
      </p:sp>
    </p:spTree>
    <p:extLst>
      <p:ext uri="{BB962C8B-B14F-4D97-AF65-F5344CB8AC3E}">
        <p14:creationId xmlns:p14="http://schemas.microsoft.com/office/powerpoint/2010/main" val="96119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#1. Title</a:t>
            </a:r>
          </a:p>
        </p:txBody>
      </p:sp>
      <p:sp>
        <p:nvSpPr>
          <p:cNvPr id="4" name="Slide Number Placeholder 3"/>
          <p:cNvSpPr>
            <a:spLocks noGrp="1"/>
          </p:cNvSpPr>
          <p:nvPr>
            <p:ph type="sldNum" sz="quarter" idx="5"/>
          </p:nvPr>
        </p:nvSpPr>
        <p:spPr/>
        <p:txBody>
          <a:bodyPr/>
          <a:lstStyle/>
          <a:p>
            <a:fld id="{DB931965-CA1C-6740-8E41-0F64B9D123BE}" type="slidenum">
              <a:rPr lang="en-US" smtClean="0"/>
              <a:t>1</a:t>
            </a:fld>
            <a:endParaRPr lang="en-US"/>
          </a:p>
        </p:txBody>
      </p:sp>
    </p:spTree>
    <p:extLst>
      <p:ext uri="{BB962C8B-B14F-4D97-AF65-F5344CB8AC3E}">
        <p14:creationId xmlns:p14="http://schemas.microsoft.com/office/powerpoint/2010/main" val="158287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#2. User Guide</a:t>
            </a:r>
          </a:p>
        </p:txBody>
      </p:sp>
      <p:sp>
        <p:nvSpPr>
          <p:cNvPr id="4" name="Slide Number Placeholder 3"/>
          <p:cNvSpPr>
            <a:spLocks noGrp="1"/>
          </p:cNvSpPr>
          <p:nvPr>
            <p:ph type="sldNum" sz="quarter" idx="5"/>
          </p:nvPr>
        </p:nvSpPr>
        <p:spPr/>
        <p:txBody>
          <a:bodyPr/>
          <a:lstStyle/>
          <a:p>
            <a:fld id="{8B8CEE1C-0958-AC45-9283-77308252B86B}" type="slidenum">
              <a:rPr lang="en-US" smtClean="0"/>
              <a:t>2</a:t>
            </a:fld>
            <a:endParaRPr lang="en-US"/>
          </a:p>
        </p:txBody>
      </p:sp>
    </p:spTree>
    <p:extLst>
      <p:ext uri="{BB962C8B-B14F-4D97-AF65-F5344CB8AC3E}">
        <p14:creationId xmlns:p14="http://schemas.microsoft.com/office/powerpoint/2010/main" val="3093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#3. Review Visual Abstract Template</a:t>
            </a:r>
          </a:p>
        </p:txBody>
      </p:sp>
      <p:sp>
        <p:nvSpPr>
          <p:cNvPr id="4" name="Slide Number Placeholder 3"/>
          <p:cNvSpPr>
            <a:spLocks noGrp="1"/>
          </p:cNvSpPr>
          <p:nvPr>
            <p:ph type="sldNum" sz="quarter" idx="5"/>
          </p:nvPr>
        </p:nvSpPr>
        <p:spPr/>
        <p:txBody>
          <a:bodyPr/>
          <a:lstStyle/>
          <a:p>
            <a:fld id="{DB931965-CA1C-6740-8E41-0F64B9D123BE}" type="slidenum">
              <a:rPr lang="en-US" smtClean="0"/>
              <a:t>3</a:t>
            </a:fld>
            <a:endParaRPr lang="en-US"/>
          </a:p>
        </p:txBody>
      </p:sp>
    </p:spTree>
    <p:extLst>
      <p:ext uri="{BB962C8B-B14F-4D97-AF65-F5344CB8AC3E}">
        <p14:creationId xmlns:p14="http://schemas.microsoft.com/office/powerpoint/2010/main" val="23386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D9A2A95-1B2A-161B-F8AB-BAC140FC7A61}"/>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68229334-BE41-0DDD-ADD9-E4208D5FBC93}"/>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Review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1B1F5344-2579-5472-62A3-4877B815C4C9}"/>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6273D60A-84AF-284F-8FD2-82C3A8825711}"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A2B1CD9-9A19-5E46-9A54-7F7E8613B123}"/>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1CC90BC0-E757-7AD4-3696-21D6D6B33096}"/>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Review Article</a:t>
            </a:r>
          </a:p>
        </p:txBody>
      </p:sp>
      <p:sp>
        <p:nvSpPr>
          <p:cNvPr id="6148" name="Slide Number Placeholder 3">
            <a:extLst>
              <a:ext uri="{FF2B5EF4-FFF2-40B4-BE49-F238E27FC236}">
                <a16:creationId xmlns:a16="http://schemas.microsoft.com/office/drawing/2014/main" id="{D2B8F97A-9F96-48D7-A06B-C3828BD27291}"/>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3D3D6ED2-536B-3749-B5E1-F6C2ABA60AB6}"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0721485-A74D-5D83-4AA7-710F983EBCF3}"/>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866CA589-E7A5-9640-2429-0FFAF6B8E3B5}"/>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a:latin typeface="Helvetica" pitchFamily="2" charset="0"/>
                <a:ea typeface="ＭＳ Ｐゴシック" panose="020B0600070205080204" pitchFamily="34" charset="-128"/>
              </a:rPr>
              <a:t>Blood Review Article</a:t>
            </a:r>
          </a:p>
        </p:txBody>
      </p:sp>
      <p:sp>
        <p:nvSpPr>
          <p:cNvPr id="6148" name="Slide Number Placeholder 3">
            <a:extLst>
              <a:ext uri="{FF2B5EF4-FFF2-40B4-BE49-F238E27FC236}">
                <a16:creationId xmlns:a16="http://schemas.microsoft.com/office/drawing/2014/main" id="{128F4E49-13B2-9D19-4762-EA0C185A77EA}"/>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35447A89-E955-1C4B-906B-8E485A5F85B9}" type="slidenum">
              <a:rPr lang="en-US" altLang="en-US"/>
              <a:pPr eaLnBrk="1" hangingPunct="1"/>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75C912-CC20-46D6-BF3C-8C4F78FC6715}"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99163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5C912-CC20-46D6-BF3C-8C4F78FC6715}"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231497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5C912-CC20-46D6-BF3C-8C4F78FC6715}"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55524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ood Review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862" y="235830"/>
            <a:ext cx="7944828" cy="748918"/>
          </a:xfrm>
          <a:solidFill>
            <a:srgbClr val="C00000"/>
          </a:solidFill>
          <a:ln w="19050">
            <a:solidFill>
              <a:srgbClr val="C00000"/>
            </a:solidFill>
          </a:ln>
        </p:spPr>
        <p:txBody>
          <a:bodyPr>
            <a:normAutofit/>
          </a:bodyPr>
          <a:lstStyle>
            <a:lvl1pPr algn="ctr">
              <a:defRPr sz="1195" b="1">
                <a:solidFill>
                  <a:schemeClr val="bg1"/>
                </a:solidFill>
                <a:latin typeface="Arial" panose="020B0604020202020204" pitchFamily="34" charset="0"/>
                <a:cs typeface="Arial" panose="020B0604020202020204" pitchFamily="34" charset="0"/>
              </a:defRPr>
            </a:lvl1pPr>
          </a:lstStyle>
          <a:p>
            <a:r>
              <a:rPr lang="en-US" noProof="0" dirty="0"/>
              <a:t>Click to Insert a Non-assertive, Capitalized Title That Defines the Topic for the Average Reader That the Journal Is Trying to Reach (Arial Bold 18 or 16)</a:t>
            </a:r>
          </a:p>
        </p:txBody>
      </p:sp>
      <p:sp>
        <p:nvSpPr>
          <p:cNvPr id="3" name="Content Placeholder 2"/>
          <p:cNvSpPr>
            <a:spLocks noGrp="1"/>
          </p:cNvSpPr>
          <p:nvPr>
            <p:ph sz="half" idx="1" hasCustomPrompt="1"/>
          </p:nvPr>
        </p:nvSpPr>
        <p:spPr>
          <a:xfrm>
            <a:off x="595862" y="1019803"/>
            <a:ext cx="7944828" cy="4318230"/>
          </a:xfrm>
          <a:solidFill>
            <a:schemeClr val="bg1"/>
          </a:solidFill>
          <a:ln w="19050">
            <a:solidFill>
              <a:srgbClr val="C00000"/>
            </a:solidFill>
          </a:ln>
        </p:spPr>
        <p:txBody>
          <a:bodyPr>
            <a:normAutofit/>
          </a:bodyPr>
          <a:lstStyle>
            <a:lvl1pPr marL="0" indent="0">
              <a:buNone/>
              <a:defRPr sz="929" b="1">
                <a:solidFill>
                  <a:schemeClr val="tx1"/>
                </a:solidFill>
                <a:latin typeface="Arial" panose="020B0604020202020204" pitchFamily="34" charset="0"/>
                <a:cs typeface="Arial" panose="020B0604020202020204" pitchFamily="34" charset="0"/>
              </a:defRPr>
            </a:lvl1pPr>
            <a:lvl2pPr marL="495142" indent="0">
              <a:buNone/>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65047" marR="0" lvl="0" indent="-165047" algn="l" defTabSz="660189" rtl="0" eaLnBrk="1" fontAlgn="auto" latinLnBrk="0" hangingPunct="1">
              <a:lnSpc>
                <a:spcPct val="90000"/>
              </a:lnSpc>
              <a:spcBef>
                <a:spcPts val="722"/>
              </a:spcBef>
              <a:spcAft>
                <a:spcPts val="0"/>
              </a:spcAft>
              <a:buClrTx/>
              <a:buSzTx/>
              <a:buFont typeface="Arial" panose="020B0604020202020204" pitchFamily="34" charset="0"/>
              <a:buChar char="•"/>
              <a:tabLst/>
              <a:defRPr/>
            </a:pPr>
            <a:r>
              <a:rPr lang="en-US" noProof="0" dirty="0"/>
              <a:t>Click to summarize the current state of understanding using a mix of text (sparingly) and simple images. Please note that images should be inserted (“Insert picture from file”) only after at least one text character has been typed in each box, including the last one (conclusions) (text character may be just a white dot if you do not use text). The vast majority of readers will be outside your field, so be sure that they understand what you are talking about.</a:t>
            </a:r>
          </a:p>
          <a:p>
            <a:pPr lvl="0"/>
            <a:endParaRPr lang="en-US" noProof="0" dirty="0"/>
          </a:p>
        </p:txBody>
      </p:sp>
      <p:sp>
        <p:nvSpPr>
          <p:cNvPr id="14" name="Content Placeholder 2">
            <a:extLst>
              <a:ext uri="{FF2B5EF4-FFF2-40B4-BE49-F238E27FC236}">
                <a16:creationId xmlns:a16="http://schemas.microsoft.com/office/drawing/2014/main" id="{9C8396C9-55D0-47E3-0A4C-3B0883298FF4}"/>
              </a:ext>
            </a:extLst>
          </p:cNvPr>
          <p:cNvSpPr>
            <a:spLocks noGrp="1"/>
          </p:cNvSpPr>
          <p:nvPr>
            <p:ph sz="half" idx="15" hasCustomPrompt="1"/>
          </p:nvPr>
        </p:nvSpPr>
        <p:spPr>
          <a:xfrm>
            <a:off x="599589" y="5369904"/>
            <a:ext cx="7944828" cy="1019803"/>
          </a:xfrm>
          <a:solidFill>
            <a:schemeClr val="accent1">
              <a:lumMod val="40000"/>
              <a:lumOff val="60000"/>
            </a:schemeClr>
          </a:solidFill>
          <a:ln w="19050">
            <a:solidFill>
              <a:srgbClr val="C00000"/>
            </a:solidFill>
          </a:ln>
        </p:spPr>
        <p:txBody>
          <a:bodyPr anchor="t">
            <a:normAutofit/>
          </a:bodyPr>
          <a:lstStyle>
            <a:lvl1pPr marL="0" marR="0" indent="0" algn="l" defTabSz="685798" rtl="0" eaLnBrk="1" fontAlgn="auto" latinLnBrk="0" hangingPunct="1">
              <a:lnSpc>
                <a:spcPct val="90000"/>
              </a:lnSpc>
              <a:spcBef>
                <a:spcPts val="750"/>
              </a:spcBef>
              <a:spcAft>
                <a:spcPts val="0"/>
              </a:spcAft>
              <a:buClrTx/>
              <a:buSzTx/>
              <a:buFont typeface="Arial" panose="020B0604020202020204" pitchFamily="34" charset="0"/>
              <a:buNone/>
              <a:tabLst/>
              <a:defRPr sz="1062" b="1" i="0">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14 - DOI to be included later by staff).</a:t>
            </a:r>
          </a:p>
        </p:txBody>
      </p:sp>
    </p:spTree>
    <p:extLst>
      <p:ext uri="{BB962C8B-B14F-4D97-AF65-F5344CB8AC3E}">
        <p14:creationId xmlns:p14="http://schemas.microsoft.com/office/powerpoint/2010/main" val="3689565368"/>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DFFD5AD-7BC7-D19A-E533-62B91EFA2D2A}"/>
              </a:ext>
            </a:extLst>
          </p:cNvPr>
          <p:cNvSpPr>
            <a:spLocks noGrp="1" noChangeArrowheads="1"/>
          </p:cNvSpPr>
          <p:nvPr>
            <p:ph type="ftr" sz="quarter" idx="10"/>
          </p:nvPr>
        </p:nvSpPr>
        <p:spPr>
          <a:xfrm>
            <a:off x="0" y="6480177"/>
            <a:ext cx="9144000" cy="377825"/>
          </a:xfrm>
        </p:spPr>
        <p:txBody>
          <a:bodyPr/>
          <a:lstStyle>
            <a:lvl1pPr eaLnBrk="0" hangingPunct="0">
              <a:defRPr sz="750"/>
            </a:lvl1pPr>
          </a:lstStyle>
          <a:p>
            <a:endParaRPr lang="en-US" altLang="en-IT"/>
          </a:p>
        </p:txBody>
      </p:sp>
    </p:spTree>
    <p:extLst>
      <p:ext uri="{BB962C8B-B14F-4D97-AF65-F5344CB8AC3E}">
        <p14:creationId xmlns:p14="http://schemas.microsoft.com/office/powerpoint/2010/main" val="3309258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5C912-CC20-46D6-BF3C-8C4F78FC6715}"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162401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5C912-CC20-46D6-BF3C-8C4F78FC6715}"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73558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5C912-CC20-46D6-BF3C-8C4F78FC6715}"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427143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5C912-CC20-46D6-BF3C-8C4F78FC6715}"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243487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5C912-CC20-46D6-BF3C-8C4F78FC6715}"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362408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5C912-CC20-46D6-BF3C-8C4F78FC6715}"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74508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75C912-CC20-46D6-BF3C-8C4F78FC6715}"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20164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75C912-CC20-46D6-BF3C-8C4F78FC6715}"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33C62-7EE5-4215-9C12-7E5369102C4C}" type="slidenum">
              <a:rPr lang="en-US" smtClean="0"/>
              <a:t>‹#›</a:t>
            </a:fld>
            <a:endParaRPr lang="en-US"/>
          </a:p>
        </p:txBody>
      </p:sp>
    </p:spTree>
    <p:extLst>
      <p:ext uri="{BB962C8B-B14F-4D97-AF65-F5344CB8AC3E}">
        <p14:creationId xmlns:p14="http://schemas.microsoft.com/office/powerpoint/2010/main" val="7260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5C912-CC20-46D6-BF3C-8C4F78FC6715}" type="datetimeFigureOut">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33C62-7EE5-4215-9C12-7E5369102C4C}" type="slidenum">
              <a:rPr lang="en-US" smtClean="0"/>
              <a:t>‹#›</a:t>
            </a:fld>
            <a:endParaRPr lang="en-US"/>
          </a:p>
        </p:txBody>
      </p:sp>
    </p:spTree>
    <p:extLst>
      <p:ext uri="{BB962C8B-B14F-4D97-AF65-F5344CB8AC3E}">
        <p14:creationId xmlns:p14="http://schemas.microsoft.com/office/powerpoint/2010/main" val="27747187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2CE-D7E0-4C86-96F2-52E95146A411}"/>
              </a:ext>
            </a:extLst>
          </p:cNvPr>
          <p:cNvSpPr>
            <a:spLocks noGrp="1"/>
          </p:cNvSpPr>
          <p:nvPr>
            <p:ph type="ctrTitle"/>
          </p:nvPr>
        </p:nvSpPr>
        <p:spPr/>
        <p:txBody>
          <a:bodyPr/>
          <a:lstStyle/>
          <a:p>
            <a:r>
              <a:rPr lang="en-US" i="1" dirty="0"/>
              <a:t>Blood</a:t>
            </a:r>
            <a:r>
              <a:rPr lang="en-US" dirty="0"/>
              <a:t> Visual Abstracts</a:t>
            </a:r>
          </a:p>
        </p:txBody>
      </p:sp>
      <p:sp>
        <p:nvSpPr>
          <p:cNvPr id="3" name="Subtitle 2">
            <a:extLst>
              <a:ext uri="{FF2B5EF4-FFF2-40B4-BE49-F238E27FC236}">
                <a16:creationId xmlns:a16="http://schemas.microsoft.com/office/drawing/2014/main" id="{AA26F0E6-E954-1CF8-BA69-574B40F74DA1}"/>
              </a:ext>
            </a:extLst>
          </p:cNvPr>
          <p:cNvSpPr>
            <a:spLocks noGrp="1"/>
          </p:cNvSpPr>
          <p:nvPr>
            <p:ph type="subTitle" idx="1"/>
          </p:nvPr>
        </p:nvSpPr>
        <p:spPr/>
        <p:txBody>
          <a:bodyPr/>
          <a:lstStyle/>
          <a:p>
            <a:r>
              <a:rPr lang="en-US" sz="1859" dirty="0"/>
              <a:t>Review Visual Abstract Template</a:t>
            </a:r>
          </a:p>
          <a:p>
            <a:endParaRPr lang="en-US" dirty="0"/>
          </a:p>
        </p:txBody>
      </p:sp>
      <p:pic>
        <p:nvPicPr>
          <p:cNvPr id="4" name="Picture 3">
            <a:extLst>
              <a:ext uri="{FF2B5EF4-FFF2-40B4-BE49-F238E27FC236}">
                <a16:creationId xmlns:a16="http://schemas.microsoft.com/office/drawing/2014/main" id="{7C88CE78-6DC2-0150-6BA8-4C95F3CD0026}"/>
              </a:ext>
            </a:extLst>
          </p:cNvPr>
          <p:cNvPicPr>
            <a:picLocks noChangeAspect="1"/>
          </p:cNvPicPr>
          <p:nvPr/>
        </p:nvPicPr>
        <p:blipFill>
          <a:blip r:embed="rId3"/>
          <a:stretch>
            <a:fillRect/>
          </a:stretch>
        </p:blipFill>
        <p:spPr>
          <a:xfrm>
            <a:off x="4093967" y="1096267"/>
            <a:ext cx="956066" cy="956066"/>
          </a:xfrm>
          <a:prstGeom prst="rect">
            <a:avLst/>
          </a:prstGeom>
        </p:spPr>
      </p:pic>
    </p:spTree>
    <p:extLst>
      <p:ext uri="{BB962C8B-B14F-4D97-AF65-F5344CB8AC3E}">
        <p14:creationId xmlns:p14="http://schemas.microsoft.com/office/powerpoint/2010/main" val="292469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E5E-0937-4D31-642A-DC1848435740}"/>
              </a:ext>
            </a:extLst>
          </p:cNvPr>
          <p:cNvSpPr>
            <a:spLocks noGrp="1"/>
          </p:cNvSpPr>
          <p:nvPr>
            <p:ph type="title"/>
          </p:nvPr>
        </p:nvSpPr>
        <p:spPr/>
        <p:txBody>
          <a:bodyPr>
            <a:normAutofit/>
          </a:bodyPr>
          <a:lstStyle/>
          <a:p>
            <a:r>
              <a:rPr lang="en-US" sz="2557" dirty="0"/>
              <a:t>User Guide</a:t>
            </a:r>
          </a:p>
        </p:txBody>
      </p:sp>
      <p:sp>
        <p:nvSpPr>
          <p:cNvPr id="3" name="Content Placeholder 2">
            <a:extLst>
              <a:ext uri="{FF2B5EF4-FFF2-40B4-BE49-F238E27FC236}">
                <a16:creationId xmlns:a16="http://schemas.microsoft.com/office/drawing/2014/main" id="{7605BDF2-8B5B-628C-C558-14A92C806DEB}"/>
              </a:ext>
            </a:extLst>
          </p:cNvPr>
          <p:cNvSpPr>
            <a:spLocks noGrp="1"/>
          </p:cNvSpPr>
          <p:nvPr>
            <p:ph idx="1"/>
          </p:nvPr>
        </p:nvSpPr>
        <p:spPr/>
        <p:txBody>
          <a:bodyPr>
            <a:normAutofit/>
          </a:bodyPr>
          <a:lstStyle/>
          <a:p>
            <a:r>
              <a:rPr lang="en-US" sz="1425" dirty="0">
                <a:latin typeface="Calibri" panose="020F0502020204030204" pitchFamily="34" charset="0"/>
                <a:cs typeface="Calibri" panose="020F0502020204030204" pitchFamily="34" charset="0"/>
              </a:rPr>
              <a:t>This PowerPoint file has been conceived to help </a:t>
            </a:r>
            <a:r>
              <a:rPr lang="en-US" sz="1425" i="1" dirty="0">
                <a:latin typeface="Calibri" panose="020F0502020204030204" pitchFamily="34" charset="0"/>
                <a:cs typeface="Calibri" panose="020F0502020204030204" pitchFamily="34" charset="0"/>
              </a:rPr>
              <a:t>Blood</a:t>
            </a:r>
            <a:r>
              <a:rPr lang="en-US" sz="1425" dirty="0">
                <a:latin typeface="Calibri" panose="020F0502020204030204" pitchFamily="34" charset="0"/>
                <a:cs typeface="Calibri" panose="020F0502020204030204" pitchFamily="34" charset="0"/>
              </a:rPr>
              <a:t> Authors prepare their visual abstracts regarding </a:t>
            </a:r>
            <a:r>
              <a:rPr lang="en-US" sz="1425" b="1" dirty="0">
                <a:solidFill>
                  <a:srgbClr val="C00000"/>
                </a:solidFill>
                <a:latin typeface="Calibri" panose="020F0502020204030204" pitchFamily="34" charset="0"/>
                <a:cs typeface="Calibri" panose="020F0502020204030204" pitchFamily="34" charset="0"/>
              </a:rPr>
              <a:t>Review Articles</a:t>
            </a:r>
            <a:r>
              <a:rPr lang="en-US" sz="1425" dirty="0">
                <a:latin typeface="Calibri" panose="020F0502020204030204" pitchFamily="34" charset="0"/>
                <a:cs typeface="Calibri" panose="020F0502020204030204" pitchFamily="34" charset="0"/>
              </a:rPr>
              <a:t>.</a:t>
            </a:r>
          </a:p>
          <a:p>
            <a:r>
              <a:rPr lang="en-US" sz="1425" i="1" dirty="0">
                <a:latin typeface="Calibri" panose="020F0502020204030204" pitchFamily="34" charset="0"/>
                <a:cs typeface="Calibri" panose="020F0502020204030204" pitchFamily="34" charset="0"/>
              </a:rPr>
              <a:t>Blood </a:t>
            </a:r>
            <a:r>
              <a:rPr lang="en-US" sz="1425" dirty="0">
                <a:latin typeface="Calibri" panose="020F0502020204030204" pitchFamily="34" charset="0"/>
                <a:cs typeface="Calibri" panose="020F0502020204030204" pitchFamily="34" charset="0"/>
              </a:rPr>
              <a:t>Review articles focus on recent scientific or clinical advances in an area of broad interest to those in the field of hematology.</a:t>
            </a:r>
          </a:p>
          <a:p>
            <a:r>
              <a:rPr lang="en-US" sz="1425" dirty="0">
                <a:latin typeface="Calibri" panose="020F0502020204030204" pitchFamily="34" charset="0"/>
                <a:cs typeface="Calibri" panose="020F0502020204030204" pitchFamily="34" charset="0"/>
              </a:rPr>
              <a:t>Slide #3 reports a </a:t>
            </a:r>
            <a:r>
              <a:rPr lang="en-US" sz="1425" b="1" dirty="0">
                <a:solidFill>
                  <a:srgbClr val="C00000"/>
                </a:solidFill>
                <a:latin typeface="Calibri" panose="020F0502020204030204" pitchFamily="34" charset="0"/>
                <a:cs typeface="Calibri" panose="020F0502020204030204" pitchFamily="34" charset="0"/>
              </a:rPr>
              <a:t>Template </a:t>
            </a:r>
            <a:r>
              <a:rPr lang="en-US" sz="1425" dirty="0">
                <a:latin typeface="Calibri" panose="020F0502020204030204" pitchFamily="34" charset="0"/>
                <a:cs typeface="Calibri" panose="020F0502020204030204" pitchFamily="34" charset="0"/>
              </a:rPr>
              <a:t>for creating a visual abstract:</a:t>
            </a:r>
          </a:p>
          <a:p>
            <a:pPr lvl="1"/>
            <a:r>
              <a:rPr lang="en-US" sz="1425" b="1" dirty="0">
                <a:latin typeface="Calibri" panose="020F0502020204030204" pitchFamily="34" charset="0"/>
                <a:cs typeface="Calibri" panose="020F0502020204030204" pitchFamily="34" charset="0"/>
              </a:rPr>
              <a:t>Top panel</a:t>
            </a:r>
            <a:r>
              <a:rPr lang="en-US" sz="1425" dirty="0">
                <a:latin typeface="Calibri" panose="020F0502020204030204" pitchFamily="34" charset="0"/>
                <a:cs typeface="Calibri" panose="020F0502020204030204" pitchFamily="34" charset="0"/>
              </a:rPr>
              <a:t>: </a:t>
            </a:r>
            <a:r>
              <a:rPr lang="en-US" sz="1425" b="1" dirty="0">
                <a:solidFill>
                  <a:srgbClr val="C00000"/>
                </a:solidFill>
                <a:latin typeface="Calibri" panose="020F0502020204030204" pitchFamily="34" charset="0"/>
                <a:cs typeface="Calibri" panose="020F0502020204030204" pitchFamily="34" charset="0"/>
              </a:rPr>
              <a:t>Non-assertive, Capitalized Title That Defines the Topic for the Average Reader That the Journal Is Trying to Reach </a:t>
            </a:r>
            <a:r>
              <a:rPr lang="en-US" sz="1425" dirty="0">
                <a:latin typeface="Calibri" panose="020F0502020204030204" pitchFamily="34" charset="0"/>
                <a:cs typeface="Calibri" panose="020F0502020204030204" pitchFamily="34" charset="0"/>
              </a:rPr>
              <a:t>(and is not an expert in your field);</a:t>
            </a:r>
          </a:p>
          <a:p>
            <a:pPr lvl="1"/>
            <a:r>
              <a:rPr lang="en-US" sz="1425" b="1" dirty="0">
                <a:latin typeface="Calibri" panose="020F0502020204030204" pitchFamily="34" charset="0"/>
                <a:cs typeface="Calibri" panose="020F0502020204030204" pitchFamily="34" charset="0"/>
              </a:rPr>
              <a:t>The central field </a:t>
            </a:r>
            <a:r>
              <a:rPr lang="en-US" sz="1425" dirty="0">
                <a:latin typeface="Calibri" panose="020F0502020204030204" pitchFamily="34" charset="0"/>
                <a:cs typeface="Calibri" panose="020F0502020204030204" pitchFamily="34" charset="0"/>
              </a:rPr>
              <a:t>should summarize the </a:t>
            </a:r>
            <a:r>
              <a:rPr lang="en-US" sz="1425" b="1" dirty="0">
                <a:solidFill>
                  <a:srgbClr val="C00000"/>
                </a:solidFill>
                <a:latin typeface="Calibri" panose="020F0502020204030204" pitchFamily="34" charset="0"/>
                <a:cs typeface="Calibri" panose="020F0502020204030204" pitchFamily="34" charset="0"/>
              </a:rPr>
              <a:t>Main Points of your Review</a:t>
            </a:r>
            <a:r>
              <a:rPr lang="en-US" sz="1425" b="1" dirty="0">
                <a:latin typeface="Calibri" panose="020F0502020204030204" pitchFamily="34" charset="0"/>
                <a:cs typeface="Calibri" panose="020F0502020204030204" pitchFamily="34" charset="0"/>
              </a:rPr>
              <a:t>: </a:t>
            </a:r>
            <a:r>
              <a:rPr lang="en-US" sz="1425" dirty="0">
                <a:latin typeface="Calibri" panose="020F0502020204030204" pitchFamily="34" charset="0"/>
                <a:cs typeface="Calibri" panose="020F0502020204030204" pitchFamily="34" charset="0"/>
              </a:rPr>
              <a:t>Please limit the text as much as possible and use clear illustrations;</a:t>
            </a:r>
          </a:p>
          <a:p>
            <a:pPr lvl="1"/>
            <a:r>
              <a:rPr lang="en-US" sz="1425" b="1" dirty="0">
                <a:latin typeface="Calibri" panose="020F0502020204030204" pitchFamily="34" charset="0"/>
                <a:cs typeface="Calibri" panose="020F0502020204030204" pitchFamily="34" charset="0"/>
              </a:rPr>
              <a:t>Bottom panel</a:t>
            </a:r>
            <a:r>
              <a:rPr lang="en-US" sz="1425" dirty="0">
                <a:latin typeface="Calibri" panose="020F0502020204030204" pitchFamily="34" charset="0"/>
                <a:cs typeface="Calibri" panose="020F0502020204030204" pitchFamily="34" charset="0"/>
              </a:rPr>
              <a:t>: </a:t>
            </a:r>
            <a:r>
              <a:rPr lang="en-US" sz="1425" b="1" dirty="0">
                <a:solidFill>
                  <a:srgbClr val="C00000"/>
                </a:solidFill>
                <a:latin typeface="Calibri" panose="020F0502020204030204" pitchFamily="34" charset="0"/>
                <a:cs typeface="Calibri" panose="020F0502020204030204" pitchFamily="34" charset="0"/>
              </a:rPr>
              <a:t>Conclusions</a:t>
            </a:r>
            <a:r>
              <a:rPr lang="en-US" sz="1425" dirty="0">
                <a:latin typeface="Calibri" panose="020F0502020204030204" pitchFamily="34" charset="0"/>
                <a:cs typeface="Calibri" panose="020F0502020204030204" pitchFamily="34" charset="0"/>
              </a:rPr>
              <a:t> (1 or 2 Key Points) with </a:t>
            </a:r>
            <a:r>
              <a:rPr lang="en-US" sz="1425" b="1" dirty="0">
                <a:latin typeface="Calibri" panose="020F0502020204030204" pitchFamily="34" charset="0"/>
                <a:cs typeface="Calibri" panose="020F0502020204030204" pitchFamily="34" charset="0"/>
              </a:rPr>
              <a:t>DOI</a:t>
            </a:r>
            <a:r>
              <a:rPr lang="en-US" sz="1425" dirty="0">
                <a:latin typeface="Calibri" panose="020F0502020204030204" pitchFamily="34" charset="0"/>
                <a:cs typeface="Calibri" panose="020F0502020204030204" pitchFamily="34" charset="0"/>
              </a:rPr>
              <a:t> (this latter will be added by Blood staff during production).</a:t>
            </a:r>
            <a:endParaRPr lang="en-US" sz="1425" b="1" dirty="0">
              <a:latin typeface="Calibri" panose="020F0502020204030204" pitchFamily="34" charset="0"/>
              <a:cs typeface="Calibri" panose="020F0502020204030204" pitchFamily="34" charset="0"/>
            </a:endParaRPr>
          </a:p>
          <a:p>
            <a:r>
              <a:rPr lang="en-US" sz="1425" dirty="0">
                <a:latin typeface="Calibri" panose="020F0502020204030204" pitchFamily="34" charset="0"/>
                <a:cs typeface="Calibri" panose="020F0502020204030204" pitchFamily="34" charset="0"/>
              </a:rPr>
              <a:t>Please consider that a Review Visual Abstract may be alternatively be </a:t>
            </a:r>
            <a:r>
              <a:rPr lang="en-GB" sz="1425" dirty="0">
                <a:latin typeface="Calibri" panose="020F0502020204030204" pitchFamily="34" charset="0"/>
                <a:cs typeface="Calibri" panose="020F0502020204030204" pitchFamily="34" charset="0"/>
              </a:rPr>
              <a:t>prepared using a 2-Point or 3-Point Visual Abstract Template.</a:t>
            </a:r>
            <a:endParaRPr lang="en-US" sz="1425" dirty="0">
              <a:latin typeface="Calibri" panose="020F0502020204030204" pitchFamily="34" charset="0"/>
              <a:cs typeface="Calibri" panose="020F0502020204030204" pitchFamily="34" charset="0"/>
            </a:endParaRPr>
          </a:p>
          <a:p>
            <a:r>
              <a:rPr lang="en-US" sz="1425" b="1" dirty="0">
                <a:solidFill>
                  <a:srgbClr val="C00000"/>
                </a:solidFill>
                <a:latin typeface="Calibri" panose="020F0502020204030204" pitchFamily="34" charset="0"/>
                <a:cs typeface="Calibri" panose="020F0502020204030204" pitchFamily="34" charset="0"/>
              </a:rPr>
              <a:t>Your Visual Abstract will be peer-reviewed, and you might be invited to modify/improve it before publication online.</a:t>
            </a:r>
          </a:p>
          <a:p>
            <a:r>
              <a:rPr lang="en-US" sz="1425" b="1" dirty="0">
                <a:solidFill>
                  <a:srgbClr val="C00000"/>
                </a:solidFill>
                <a:latin typeface="Calibri" panose="020F0502020204030204" pitchFamily="34" charset="0"/>
                <a:cs typeface="Calibri" panose="020F0502020204030204" pitchFamily="34" charset="0"/>
              </a:rPr>
              <a:t>Final edits/adjustments will be made inhouse during production.</a:t>
            </a:r>
          </a:p>
          <a:p>
            <a:endParaRPr lang="en-US" dirty="0"/>
          </a:p>
        </p:txBody>
      </p:sp>
    </p:spTree>
    <p:extLst>
      <p:ext uri="{BB962C8B-B14F-4D97-AF65-F5344CB8AC3E}">
        <p14:creationId xmlns:p14="http://schemas.microsoft.com/office/powerpoint/2010/main" val="14985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4AB498-BFDA-6C0C-4C27-C329E9401B8E}"/>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A33825E4-0169-212E-BD3E-A08C42D22D1F}"/>
              </a:ext>
            </a:extLst>
          </p:cNvPr>
          <p:cNvSpPr>
            <a:spLocks noGrp="1"/>
          </p:cNvSpPr>
          <p:nvPr>
            <p:ph sz="half" idx="1"/>
          </p:nvPr>
        </p:nvSpPr>
        <p:spPr/>
        <p:txBody>
          <a:bodyPr/>
          <a:lstStyle/>
          <a:p>
            <a:endParaRPr lang="en-US" dirty="0"/>
          </a:p>
        </p:txBody>
      </p:sp>
      <p:sp>
        <p:nvSpPr>
          <p:cNvPr id="7" name="Content Placeholder 6">
            <a:extLst>
              <a:ext uri="{FF2B5EF4-FFF2-40B4-BE49-F238E27FC236}">
                <a16:creationId xmlns:a16="http://schemas.microsoft.com/office/drawing/2014/main" id="{548BB11B-4A42-A928-7E6A-378B298D0400}"/>
              </a:ext>
            </a:extLst>
          </p:cNvPr>
          <p:cNvSpPr>
            <a:spLocks noGrp="1"/>
          </p:cNvSpPr>
          <p:nvPr>
            <p:ph sz="half" idx="15"/>
          </p:nvPr>
        </p:nvSpPr>
        <p:spPr/>
        <p:txBody>
          <a:bodyPr/>
          <a:lstStyle/>
          <a:p>
            <a:endParaRPr lang="en-US" dirty="0"/>
          </a:p>
        </p:txBody>
      </p:sp>
    </p:spTree>
    <p:extLst>
      <p:ext uri="{BB962C8B-B14F-4D97-AF65-F5344CB8AC3E}">
        <p14:creationId xmlns:p14="http://schemas.microsoft.com/office/powerpoint/2010/main" val="124413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689808" y="989422"/>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Single-cell genomics in acquired bone marrow failure syndromes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939415" y="4587478"/>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Zhijie</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Wu,Neal</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S. Young, Single-cell genomics in acquired bone marrow failure syndromes, Blood, 2023, </a:t>
            </a:r>
          </a:p>
        </p:txBody>
      </p:sp>
      <p:sp>
        <p:nvSpPr>
          <p:cNvPr id="3076" name="TextBox 11">
            <a:extLst>
              <a:ext uri="{FF2B5EF4-FFF2-40B4-BE49-F238E27FC236}">
                <a16:creationId xmlns:a16="http://schemas.microsoft.com/office/drawing/2014/main" id="{EAEF4E71-DCCE-B9FA-83A8-C9BE7FD269F4}"/>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D904E312-E309-EE7E-3BCD-DC58CA3ABB5B}"/>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F3433619-3812-9BE4-8E47-721F274E6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C2EC6215-8CE0-425D-B7AF-7D0DE8868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04" y="1269815"/>
            <a:ext cx="4170971" cy="33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Hemostasis without clot formation: how platelets guard the vasculature in inflammation, infection, and malignancy</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705339" y="4587478"/>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Rainer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Kaiser,Raphael</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Escaig,Leo</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Nicolai, Hemostasis without clot formation: how platelets guard the vasculature in inflammation, infection, and malignancy, Blood, 2023, </a:t>
            </a:r>
          </a:p>
        </p:txBody>
      </p:sp>
      <p:sp>
        <p:nvSpPr>
          <p:cNvPr id="3076" name="TextBox 11">
            <a:extLst>
              <a:ext uri="{FF2B5EF4-FFF2-40B4-BE49-F238E27FC236}">
                <a16:creationId xmlns:a16="http://schemas.microsoft.com/office/drawing/2014/main" id="{D70D6C36-4FD9-1F54-164B-602C1527948E}"/>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25DE7BE8-D987-DBEB-32DC-0417EA708D91}"/>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250E3748-E770-F6FA-0B9E-1F0C4FFED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F99FD60F-C54A-E270-9D04-D7190A38C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1371600"/>
            <a:ext cx="4080510" cy="320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718667"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Hereditary transthyretin amyloidosis in the era of RNA interference, antisense oligonucleotide, and CRISPR-Cas9 treatments</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31916" y="4576286"/>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David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Adams,Vincent</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Algalarrondo,Andoni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Echaniz</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-Laguna, Hereditary transthyretin amyloidosis in the era of RNA interference, antisense oligonucleotide, and CRISPR-Cas9 treatments, Blood, 2023, </a:t>
            </a:r>
          </a:p>
        </p:txBody>
      </p:sp>
      <p:sp>
        <p:nvSpPr>
          <p:cNvPr id="3076" name="TextBox 11">
            <a:extLst>
              <a:ext uri="{FF2B5EF4-FFF2-40B4-BE49-F238E27FC236}">
                <a16:creationId xmlns:a16="http://schemas.microsoft.com/office/drawing/2014/main" id="{46FC7E8B-01EE-34BE-E3DB-354AA1DFACE2}"/>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D255E5E8-48C9-2EFE-A5F4-EEC67CD43982}"/>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67352A38-9206-FDBD-A529-6F5BEAF44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9E61DF0C-4159-A82E-33E7-E3FFCEF2A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488" y="1371599"/>
            <a:ext cx="4113433" cy="31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E5DD7A00EBC5DD4A9D910EB5FA773A9B" ma:contentTypeVersion="20" ma:contentTypeDescription="Create a new document." ma:contentTypeScope="" ma:versionID="5515fd1fe53453a2650f34fa3ca50ecd">
  <xsd:schema xmlns:xsd="http://www.w3.org/2001/XMLSchema" xmlns:xs="http://www.w3.org/2001/XMLSchema" xmlns:p="http://schemas.microsoft.com/office/2006/metadata/properties" xmlns:ns2="f428f131-8437-48c9-9cdf-8fab9dca4571" xmlns:ns3="d891dc5f-560a-4c9e-8c52-504a15dafee9" targetNamespace="http://schemas.microsoft.com/office/2006/metadata/properties" ma:root="true" ma:fieldsID="0702cced8c82c9733320e04801075c62" ns2:_="" ns3:_="">
    <xsd:import namespace="f428f131-8437-48c9-9cdf-8fab9dca4571"/>
    <xsd:import namespace="d891dc5f-560a-4c9e-8c52-504a15dafee9"/>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SearchProperties"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16"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1dc5f-560a-4c9e-8c52-504a15dafee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TaxCatchAll xmlns="f428f131-8437-48c9-9cdf-8fab9dca4571" xsi:nil="true"/>
    <lcf76f155ced4ddcb4097134ff3c332f xmlns="d891dc5f-560a-4c9e-8c52-504a15dafe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F23A65-DB9F-478F-9FC9-A1E47397076B}">
  <ds:schemaRefs>
    <ds:schemaRef ds:uri="http://schemas.microsoft.com/sharepoint/v3/contenttype/forms"/>
  </ds:schemaRefs>
</ds:datastoreItem>
</file>

<file path=customXml/itemProps2.xml><?xml version="1.0" encoding="utf-8"?>
<ds:datastoreItem xmlns:ds="http://schemas.openxmlformats.org/officeDocument/2006/customXml" ds:itemID="{76743577-6F39-495F-A7D6-92F17C0E5CF8}">
  <ds:schemaRefs>
    <ds:schemaRef ds:uri="http://schemas.microsoft.com/office/2006/metadata/customXsn"/>
  </ds:schemaRefs>
</ds:datastoreItem>
</file>

<file path=customXml/itemProps3.xml><?xml version="1.0" encoding="utf-8"?>
<ds:datastoreItem xmlns:ds="http://schemas.openxmlformats.org/officeDocument/2006/customXml" ds:itemID="{981AE86A-7685-482A-A8A5-59B111CB3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891dc5f-560a-4c9e-8c52-504a15daf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ACC1AF-185C-425B-A98A-8F67F5EBAC95}">
  <ds:schemaRefs>
    <ds:schemaRef ds:uri="http://schemas.microsoft.com/office/2006/metadata/properties"/>
    <ds:schemaRef ds:uri="http://schemas.microsoft.com/office/infopath/2007/PartnerControls"/>
    <ds:schemaRef ds:uri="f428f131-8437-48c9-9cdf-8fab9dca4571"/>
    <ds:schemaRef ds:uri="d891dc5f-560a-4c9e-8c52-504a15dafee9"/>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TotalTime>
  <Words>377</Words>
  <Application>Microsoft Office PowerPoint</Application>
  <PresentationFormat>On-screen Show (4:3)</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2013 - 2022 Theme</vt:lpstr>
      <vt:lpstr>Blood Visual Abstracts</vt:lpstr>
      <vt:lpstr>User Guide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Visual Abstracts</dc:title>
  <dc:creator>Emily Arturo</dc:creator>
  <cp:lastModifiedBy>Emily Arturo</cp:lastModifiedBy>
  <cp:revision>1</cp:revision>
  <dcterms:created xsi:type="dcterms:W3CDTF">2024-03-18T13:40:08Z</dcterms:created>
  <dcterms:modified xsi:type="dcterms:W3CDTF">2024-06-11T17:31:45Z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0x010100E5DD7A00EBC5DD4A9D910EB5FA773A9B</vt:lpwstr>
  </property>
  <property fmtid="{D5CDD505-2E9C-101B-9397-08002B2CF9AE}" pid="3" name="MediaServiceImageTags">
    <vt:lpwstr/>
  </property>
</Properties>
</file>